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7" autoAdjust="0"/>
    <p:restoredTop sz="94660"/>
  </p:normalViewPr>
  <p:slideViewPr>
    <p:cSldViewPr snapToGrid="0">
      <p:cViewPr>
        <p:scale>
          <a:sx n="60" d="100"/>
          <a:sy n="60" d="100"/>
        </p:scale>
        <p:origin x="4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74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403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904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615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31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796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147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74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157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77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145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D545-D2F9-4AF9-85EC-80DAFD7262F3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68746-2CA2-420B-B906-FF2F4D6A38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752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44"/>
            <a:ext cx="9018091" cy="31039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48" y="3876674"/>
            <a:ext cx="10482010" cy="21400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99" y="161544"/>
            <a:ext cx="5214747" cy="3494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56032" y="2651760"/>
            <a:ext cx="73761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955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4" y="466534"/>
            <a:ext cx="11613642" cy="5608451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1463040" y="877824"/>
            <a:ext cx="85770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4041648" y="1307402"/>
            <a:ext cx="5724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3493008" y="1755648"/>
            <a:ext cx="6675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822192" y="2596896"/>
            <a:ext cx="283464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041648" y="3017520"/>
            <a:ext cx="61264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8851392" y="3458117"/>
            <a:ext cx="2743200" cy="9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41248" y="3910649"/>
            <a:ext cx="70225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841248" y="5175504"/>
            <a:ext cx="10753344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7104888" y="5705856"/>
            <a:ext cx="448970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841248" y="6074985"/>
            <a:ext cx="1097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5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49" y="0"/>
            <a:ext cx="8601266" cy="627905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193792" y="1554480"/>
            <a:ext cx="4553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882896" y="1207008"/>
            <a:ext cx="385876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03120" y="1865376"/>
            <a:ext cx="764438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255264" y="4700016"/>
            <a:ext cx="6492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103120" y="4992624"/>
            <a:ext cx="7644384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4480560" y="3456432"/>
            <a:ext cx="2020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103120" y="2523744"/>
            <a:ext cx="5367528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3511296" y="3139527"/>
            <a:ext cx="5230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2103120" y="5358384"/>
            <a:ext cx="764438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2103120" y="5654127"/>
            <a:ext cx="7644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2103120" y="5961888"/>
            <a:ext cx="764438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2103120" y="6279054"/>
            <a:ext cx="3387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7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0" y="1435331"/>
            <a:ext cx="10827704" cy="341098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6803136" y="4407408"/>
            <a:ext cx="43708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68096" y="4846320"/>
            <a:ext cx="2212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82" y="6374069"/>
            <a:ext cx="47625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06" y="141351"/>
            <a:ext cx="8290751" cy="4219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213" y="4413309"/>
            <a:ext cx="8304188" cy="1908082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1996213" y="1426464"/>
            <a:ext cx="5703035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376672" y="804672"/>
            <a:ext cx="2322576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7040880" y="1115568"/>
            <a:ext cx="15544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996213" y="2688336"/>
            <a:ext cx="8059344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996213" y="3035808"/>
            <a:ext cx="5190971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9198864" y="2359152"/>
            <a:ext cx="713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17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6" y="6298120"/>
            <a:ext cx="419100" cy="333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4" y="1439989"/>
            <a:ext cx="11186043" cy="4412171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1682496" y="1847088"/>
            <a:ext cx="978408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76656" y="2267712"/>
            <a:ext cx="7315200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76656" y="2724912"/>
            <a:ext cx="44622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76656" y="5358384"/>
            <a:ext cx="1078992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76656" y="5852160"/>
            <a:ext cx="47914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2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6" y="6298120"/>
            <a:ext cx="419100" cy="333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43" y="167321"/>
            <a:ext cx="8147685" cy="613079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4791456" y="768096"/>
            <a:ext cx="5113972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757743" y="1097280"/>
            <a:ext cx="3033713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920240" y="3986784"/>
            <a:ext cx="7985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920240" y="4279392"/>
            <a:ext cx="5212080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274599" y="4956048"/>
            <a:ext cx="6630829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920240" y="5230368"/>
            <a:ext cx="798518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1920240" y="5596128"/>
            <a:ext cx="325526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547872" y="6298120"/>
            <a:ext cx="63575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6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74" y="2901696"/>
            <a:ext cx="419100" cy="3333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12" y="304585"/>
            <a:ext cx="8918650" cy="2597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12" y="2901696"/>
            <a:ext cx="8890111" cy="21547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5733187" y="2901696"/>
            <a:ext cx="4706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810512" y="3381375"/>
            <a:ext cx="31455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168896" y="3381375"/>
            <a:ext cx="30906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1589412" y="3730752"/>
            <a:ext cx="6497262" cy="4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938528" y="3979069"/>
            <a:ext cx="36576" cy="12147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812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1" y="1693164"/>
            <a:ext cx="11171831" cy="326288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1444752" y="2286000"/>
            <a:ext cx="9784080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768096" y="2779776"/>
            <a:ext cx="6291072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68096" y="3265932"/>
            <a:ext cx="2962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125968" y="2798064"/>
            <a:ext cx="2962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950976" y="3637788"/>
            <a:ext cx="9454896" cy="1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50976" y="4113276"/>
            <a:ext cx="4480560" cy="1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2249424" y="4936236"/>
            <a:ext cx="8839200" cy="37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01" y="214690"/>
            <a:ext cx="8797671" cy="617963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470484" y="513347"/>
            <a:ext cx="750770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005263" y="866274"/>
            <a:ext cx="5935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197516" y="866274"/>
            <a:ext cx="17806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005263" y="1171074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263" y="1459832"/>
            <a:ext cx="4223224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2005263" y="3128211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2005263" y="3465095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2005263" y="3753853"/>
            <a:ext cx="6416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582001" y="1347537"/>
            <a:ext cx="0" cy="178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812632" y="3753853"/>
            <a:ext cx="51655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2005263" y="4090737"/>
            <a:ext cx="66895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7331242" y="4411579"/>
            <a:ext cx="264694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2005263" y="4700337"/>
            <a:ext cx="10266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5967663" y="5694947"/>
            <a:ext cx="4010526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2005263" y="6047874"/>
            <a:ext cx="7972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2005263" y="6394323"/>
            <a:ext cx="43634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7010400" y="4716379"/>
            <a:ext cx="3096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2005263" y="5005137"/>
            <a:ext cx="3962400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2005263" y="5358063"/>
            <a:ext cx="7972926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 flipV="1">
            <a:off x="2005263" y="5694947"/>
            <a:ext cx="2310063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79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87" y="6394323"/>
            <a:ext cx="4953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7" y="1474369"/>
            <a:ext cx="11084059" cy="316179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379621" y="1796716"/>
            <a:ext cx="9144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946484" y="2294021"/>
            <a:ext cx="170046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8245642" y="2294021"/>
            <a:ext cx="33688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46484" y="2679032"/>
            <a:ext cx="134753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930063" y="2695074"/>
            <a:ext cx="1684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946484" y="3055268"/>
            <a:ext cx="1106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553073" y="3110662"/>
            <a:ext cx="1860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46484" y="3625516"/>
            <a:ext cx="3160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9721516" y="3566130"/>
            <a:ext cx="18929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946484" y="4042611"/>
            <a:ext cx="33046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3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31" y="967930"/>
            <a:ext cx="9809339" cy="4280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0" y="667251"/>
            <a:ext cx="10123070" cy="536683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2310063" y="3513221"/>
            <a:ext cx="8325853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171074" y="3930316"/>
            <a:ext cx="9529010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55032" y="4283242"/>
            <a:ext cx="9480884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138737" y="4700337"/>
            <a:ext cx="356134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171074" y="5110538"/>
            <a:ext cx="66735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155032" y="5470358"/>
            <a:ext cx="2454442" cy="34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3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93" y="1533775"/>
            <a:ext cx="10749838" cy="32948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92" y="591051"/>
            <a:ext cx="2125830" cy="6441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9785684" y="3181224"/>
            <a:ext cx="1475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315453" y="3481137"/>
            <a:ext cx="997818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235242" y="3818021"/>
            <a:ext cx="467254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43663" y="2021305"/>
            <a:ext cx="6849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235242" y="2330993"/>
            <a:ext cx="6577263" cy="18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29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0" y="438652"/>
            <a:ext cx="10229850" cy="53155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99411" y="818147"/>
            <a:ext cx="317633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641432" y="914400"/>
            <a:ext cx="445970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1267326"/>
            <a:ext cx="3850105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99411" y="3272589"/>
            <a:ext cx="6769768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801726" y="4924926"/>
            <a:ext cx="1299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87116" y="5277853"/>
            <a:ext cx="9914021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9411" y="5754162"/>
            <a:ext cx="41228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406063" y="3288632"/>
            <a:ext cx="269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299411" y="3721768"/>
            <a:ext cx="9801726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299411" y="4133348"/>
            <a:ext cx="9152020" cy="441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2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7" y="1042435"/>
            <a:ext cx="10706287" cy="21586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85" y="6501605"/>
            <a:ext cx="457200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6" y="3191685"/>
            <a:ext cx="10688878" cy="3011687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064042" y="4042611"/>
            <a:ext cx="826168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91946" y="4395537"/>
            <a:ext cx="511583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8053137" y="5243001"/>
            <a:ext cx="32725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78568" y="5743074"/>
            <a:ext cx="1034715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62526" y="6203372"/>
            <a:ext cx="59837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6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86" y="1183856"/>
            <a:ext cx="10699878" cy="415816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901238" y="1556084"/>
            <a:ext cx="542448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78568" y="1909011"/>
            <a:ext cx="10234864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42737" y="2390274"/>
            <a:ext cx="48585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775284" y="3673642"/>
            <a:ext cx="855044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42737" y="4010526"/>
            <a:ext cx="8582526" cy="128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042737" y="5005135"/>
            <a:ext cx="10170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042737" y="5486400"/>
            <a:ext cx="46040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85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95" y="546183"/>
            <a:ext cx="10486060" cy="542148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999874" y="914400"/>
            <a:ext cx="721894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03158" y="2117558"/>
            <a:ext cx="9978189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87116" y="2518611"/>
            <a:ext cx="10042358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03158" y="2919663"/>
            <a:ext cx="9978189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187116" y="3304674"/>
            <a:ext cx="9994231" cy="144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87116" y="3753853"/>
            <a:ext cx="9994231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187116" y="4170947"/>
            <a:ext cx="4714122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187116" y="4620126"/>
            <a:ext cx="10200039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187116" y="5069305"/>
            <a:ext cx="10200039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87116" y="5855368"/>
            <a:ext cx="5422231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187116" y="5438274"/>
            <a:ext cx="10200039" cy="112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4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43" y="1068554"/>
            <a:ext cx="10761340" cy="30624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38" y="6393530"/>
            <a:ext cx="485775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3953454"/>
            <a:ext cx="10453383" cy="87254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668379" y="2294021"/>
            <a:ext cx="9769642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95663" y="2679032"/>
            <a:ext cx="41228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83368" y="3112168"/>
            <a:ext cx="1015465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95663" y="3513221"/>
            <a:ext cx="10748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901238" y="2679032"/>
            <a:ext cx="553678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395663" y="3953454"/>
            <a:ext cx="9256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283368" y="4395537"/>
            <a:ext cx="537410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1283368" y="4825995"/>
            <a:ext cx="2277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1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91" y="1761625"/>
            <a:ext cx="10017844" cy="228098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780547" y="3208421"/>
            <a:ext cx="52778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72126" y="3545305"/>
            <a:ext cx="5759116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1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9" y="1067300"/>
            <a:ext cx="10259767" cy="41303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758113" y="1941095"/>
            <a:ext cx="539115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454189" y="2374232"/>
            <a:ext cx="2711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3368" y="2727158"/>
            <a:ext cx="845419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4748463" y="3132471"/>
            <a:ext cx="4411579" cy="11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8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98" y="1182854"/>
            <a:ext cx="10300029" cy="366186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941095" y="1556084"/>
            <a:ext cx="2887579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27198" y="1957137"/>
            <a:ext cx="7394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855495" y="3192379"/>
            <a:ext cx="82937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251284" y="3561347"/>
            <a:ext cx="4315327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780421" y="4844715"/>
            <a:ext cx="10587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0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" y="1586484"/>
            <a:ext cx="10545645" cy="2839212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809744" y="2286000"/>
            <a:ext cx="6345936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170432" y="2688336"/>
            <a:ext cx="998524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70432" y="3127248"/>
            <a:ext cx="91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170432" y="3584448"/>
            <a:ext cx="9985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4041648" y="3931920"/>
            <a:ext cx="587044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80944" y="4425696"/>
            <a:ext cx="79918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91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13" y="6331117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1" y="1178342"/>
            <a:ext cx="11164724" cy="342574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315453" y="1572126"/>
            <a:ext cx="1001027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834189" y="2026569"/>
            <a:ext cx="10491538" cy="18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261937" y="2358189"/>
            <a:ext cx="9063789" cy="116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34189" y="2841552"/>
            <a:ext cx="7026443" cy="49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47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29" y="1773655"/>
            <a:ext cx="41910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7" y="554204"/>
            <a:ext cx="10412332" cy="15954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66" y="2477514"/>
            <a:ext cx="10111792" cy="35698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1507958" y="914400"/>
            <a:ext cx="9515600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38989" y="1351923"/>
            <a:ext cx="89514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0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0" y="313071"/>
            <a:ext cx="10526880" cy="584636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9609221" y="737937"/>
            <a:ext cx="1407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57726" y="1058779"/>
            <a:ext cx="1556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422358" y="1058779"/>
            <a:ext cx="85944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657726" y="1491916"/>
            <a:ext cx="1015465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7726" y="1909011"/>
            <a:ext cx="118711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9160042" y="1925053"/>
            <a:ext cx="16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657726" y="2326105"/>
            <a:ext cx="5095624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57726" y="2759242"/>
            <a:ext cx="540619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3" y="1285876"/>
            <a:ext cx="11348677" cy="34946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566737" y="1700463"/>
            <a:ext cx="89996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3768" y="2117558"/>
            <a:ext cx="3031958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47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4" y="1040982"/>
            <a:ext cx="10943395" cy="35951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50" y="6375231"/>
            <a:ext cx="4286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053263" y="1796716"/>
            <a:ext cx="5935579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495964" y="2229853"/>
            <a:ext cx="972285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70021" y="3096126"/>
            <a:ext cx="7956884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73768" y="2662990"/>
            <a:ext cx="1031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572126" y="3930316"/>
            <a:ext cx="3481137" cy="273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3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4" y="829177"/>
            <a:ext cx="11332059" cy="44647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187116" y="1395663"/>
            <a:ext cx="80852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53" y="5976435"/>
            <a:ext cx="5004360" cy="67978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1187116" y="3994484"/>
            <a:ext cx="1028298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187116" y="4395537"/>
            <a:ext cx="1475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3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62" y="1274846"/>
            <a:ext cx="9954104" cy="36340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791200" y="1812758"/>
            <a:ext cx="50051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331495" y="2133600"/>
            <a:ext cx="5967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989221" y="2935705"/>
            <a:ext cx="53099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491663" y="2133600"/>
            <a:ext cx="33046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94" y="6192251"/>
            <a:ext cx="5733495" cy="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8" y="383004"/>
            <a:ext cx="10879333" cy="507131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037095" y="850232"/>
            <a:ext cx="31602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090863" y="1267326"/>
            <a:ext cx="6448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673516" y="2470484"/>
            <a:ext cx="4523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90863" y="2903621"/>
            <a:ext cx="1010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88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44" y="6316327"/>
            <a:ext cx="361950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8" y="1642561"/>
            <a:ext cx="11051531" cy="307381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128084" y="2486526"/>
            <a:ext cx="3882190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50232" y="2919663"/>
            <a:ext cx="103471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66274" y="3336758"/>
            <a:ext cx="243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1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1" y="435642"/>
            <a:ext cx="10451527" cy="539325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545179" y="1716505"/>
            <a:ext cx="449178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8568" y="2133601"/>
            <a:ext cx="10042358" cy="32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010653" y="2550695"/>
            <a:ext cx="3545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828674" y="2550695"/>
            <a:ext cx="6192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10653" y="2919663"/>
            <a:ext cx="657726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363326" y="3753853"/>
            <a:ext cx="36736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010653" y="4106779"/>
            <a:ext cx="1015465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10653" y="4539916"/>
            <a:ext cx="9865894" cy="1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7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25" y="6324409"/>
            <a:ext cx="523875" cy="3905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0" y="1593722"/>
            <a:ext cx="11472884" cy="321602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41248" y="2029968"/>
            <a:ext cx="10753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41248" y="2377440"/>
            <a:ext cx="1062532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41248" y="2779776"/>
            <a:ext cx="2432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8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6" y="357437"/>
            <a:ext cx="9809998" cy="559247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909011" y="689811"/>
            <a:ext cx="880711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59832" y="1074821"/>
            <a:ext cx="9063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11705" y="1411705"/>
            <a:ext cx="8999621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940842" y="2181726"/>
            <a:ext cx="25827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604211" y="2550695"/>
            <a:ext cx="891941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411705" y="2919663"/>
            <a:ext cx="5325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2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490537"/>
            <a:ext cx="10953500" cy="52983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28" y="6438148"/>
            <a:ext cx="409575" cy="2381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411705" y="930442"/>
            <a:ext cx="1012896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14400" y="1347537"/>
            <a:ext cx="482867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138737" y="1363579"/>
            <a:ext cx="440192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914400" y="1796716"/>
            <a:ext cx="1062626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14400" y="2213811"/>
            <a:ext cx="304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021179" y="2646947"/>
            <a:ext cx="6320589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914400" y="3128211"/>
            <a:ext cx="85183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3737811" y="3577389"/>
            <a:ext cx="7603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914400" y="3930316"/>
            <a:ext cx="6673516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3" y="6133293"/>
            <a:ext cx="28098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95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4" y="1796716"/>
            <a:ext cx="11215087" cy="40917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086" y="1000125"/>
            <a:ext cx="2230455" cy="7965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9946105" y="1668379"/>
            <a:ext cx="1636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488454" y="2144879"/>
            <a:ext cx="11215087" cy="50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9600" y="2711116"/>
            <a:ext cx="506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33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38" y="411078"/>
            <a:ext cx="9780728" cy="54442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187116" y="834189"/>
            <a:ext cx="9256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19200" y="1219200"/>
            <a:ext cx="922421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187116" y="1572126"/>
            <a:ext cx="710665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290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2" y="1379119"/>
            <a:ext cx="11829938" cy="380248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09600" y="2245895"/>
            <a:ext cx="11325726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561474" y="2727158"/>
            <a:ext cx="11309684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09600" y="3160797"/>
            <a:ext cx="11325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9600" y="3641558"/>
            <a:ext cx="6047874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684168" y="4572000"/>
            <a:ext cx="4251158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09600" y="5181599"/>
            <a:ext cx="45399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36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6" y="6600825"/>
            <a:ext cx="390525" cy="257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16" y="372101"/>
            <a:ext cx="9400701" cy="25154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19" y="2646948"/>
            <a:ext cx="8566484" cy="369124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593432" y="3304674"/>
            <a:ext cx="6849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165684" y="3625516"/>
            <a:ext cx="47163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416842" y="3978442"/>
            <a:ext cx="402656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165684" y="4347411"/>
            <a:ext cx="80691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374105" y="5710989"/>
            <a:ext cx="5069306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165684" y="6031832"/>
            <a:ext cx="45559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43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06" y="6303794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441408"/>
            <a:ext cx="10238874" cy="559528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636295" y="834189"/>
            <a:ext cx="9320463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83368" y="1171074"/>
            <a:ext cx="2887579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775158" y="2823411"/>
            <a:ext cx="518160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83368" y="3239049"/>
            <a:ext cx="96733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283368" y="3593432"/>
            <a:ext cx="885524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89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06" y="6303794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44" y="777038"/>
            <a:ext cx="10388647" cy="478957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973053" y="4411579"/>
            <a:ext cx="6160168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99411" y="4748463"/>
            <a:ext cx="9881936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5196890"/>
            <a:ext cx="3096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21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90" y="727659"/>
            <a:ext cx="46672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0" y="798094"/>
            <a:ext cx="9507287" cy="8260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00" y="1624137"/>
            <a:ext cx="9250667" cy="4022684"/>
          </a:xfrm>
          <a:prstGeom prst="rect">
            <a:avLst/>
          </a:prstGeom>
        </p:spPr>
      </p:pic>
      <p:cxnSp>
        <p:nvCxnSpPr>
          <p:cNvPr id="7" name="Conector recto 6"/>
          <p:cNvCxnSpPr>
            <a:endCxn id="3" idx="3"/>
          </p:cNvCxnSpPr>
          <p:nvPr/>
        </p:nvCxnSpPr>
        <p:spPr>
          <a:xfrm>
            <a:off x="1684421" y="1211115"/>
            <a:ext cx="892826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35242" y="1624137"/>
            <a:ext cx="9377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347537" y="1973179"/>
            <a:ext cx="900853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021179" y="3064042"/>
            <a:ext cx="519764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47537" y="3444916"/>
            <a:ext cx="88712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347537" y="3834063"/>
            <a:ext cx="5518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5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7" y="777289"/>
            <a:ext cx="9949724" cy="50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6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3" y="341185"/>
            <a:ext cx="10423970" cy="56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8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3" y="1761121"/>
            <a:ext cx="11345102" cy="274670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8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4" y="989598"/>
            <a:ext cx="11271553" cy="417596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29" y="6345404"/>
            <a:ext cx="352425" cy="2952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481137" y="3077578"/>
            <a:ext cx="78445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882316" y="3513221"/>
            <a:ext cx="7074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72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1" y="726405"/>
            <a:ext cx="10752221" cy="51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97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3" y="471739"/>
            <a:ext cx="10508268" cy="578468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076983" y="866274"/>
            <a:ext cx="7633880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8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96" y="998621"/>
            <a:ext cx="10439691" cy="488883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347284" y="1395663"/>
            <a:ext cx="38180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42737" y="1780674"/>
            <a:ext cx="100584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042737" y="2181726"/>
            <a:ext cx="10122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92196" y="2550695"/>
            <a:ext cx="367980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063789" y="3031958"/>
            <a:ext cx="21015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19200" y="3352800"/>
            <a:ext cx="9881937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042737" y="3834063"/>
            <a:ext cx="16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96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67" y="6562725"/>
            <a:ext cx="438150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55" y="2189581"/>
            <a:ext cx="10564813" cy="94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55" y="3132556"/>
            <a:ext cx="10652125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5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0" y="2241381"/>
            <a:ext cx="10986906" cy="22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0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1827797"/>
            <a:ext cx="10480408" cy="31933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51284" y="2326105"/>
            <a:ext cx="98979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46821" y="3144253"/>
            <a:ext cx="5673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06905" y="3577389"/>
            <a:ext cx="10042358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558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08" y="649605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79" y="712119"/>
            <a:ext cx="9946857" cy="552603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357937" y="2871537"/>
            <a:ext cx="18769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347537" y="3224463"/>
            <a:ext cx="890336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299411" y="3609474"/>
            <a:ext cx="67216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18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208" y="1082340"/>
            <a:ext cx="419100" cy="36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21" y="267200"/>
            <a:ext cx="8272700" cy="13139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45" y="1581178"/>
            <a:ext cx="8192252" cy="42235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4940968" y="3834063"/>
            <a:ext cx="478054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705845" y="4122821"/>
            <a:ext cx="8015671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705845" y="4459705"/>
            <a:ext cx="801567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05845" y="4851455"/>
            <a:ext cx="1245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7620000" y="4851455"/>
            <a:ext cx="2101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828800" y="5181600"/>
            <a:ext cx="7892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 flipV="1">
            <a:off x="1665621" y="5446461"/>
            <a:ext cx="8055896" cy="453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828800" y="5772596"/>
            <a:ext cx="32886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6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6" y="140170"/>
            <a:ext cx="9356217" cy="6222338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737360" y="5961888"/>
            <a:ext cx="897940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004304" y="1938528"/>
            <a:ext cx="3712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1737360" y="2267712"/>
            <a:ext cx="35295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50" y="469231"/>
            <a:ext cx="8465971" cy="559911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042484" y="1524000"/>
            <a:ext cx="2871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925053" y="1780674"/>
            <a:ext cx="794084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828800" y="2101516"/>
            <a:ext cx="9785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925053" y="2438400"/>
            <a:ext cx="7202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962400" y="5694947"/>
            <a:ext cx="5903495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828800" y="6068347"/>
            <a:ext cx="47645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9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0" y="1224463"/>
            <a:ext cx="11553348" cy="3973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187116" y="1684421"/>
            <a:ext cx="1031507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21895" y="2117558"/>
            <a:ext cx="50211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096000" y="2117558"/>
            <a:ext cx="5406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21895" y="2534653"/>
            <a:ext cx="10780294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21895" y="2967789"/>
            <a:ext cx="5871410" cy="16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251158" y="4780547"/>
            <a:ext cx="7251031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2"/>
          </p:cNvCxnSpPr>
          <p:nvPr/>
        </p:nvCxnSpPr>
        <p:spPr>
          <a:xfrm>
            <a:off x="721895" y="5197643"/>
            <a:ext cx="5386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8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1377320"/>
            <a:ext cx="10645960" cy="8928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11" y="6581775"/>
            <a:ext cx="390525" cy="276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08" y="2270207"/>
            <a:ext cx="10542940" cy="25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3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33" y="224182"/>
            <a:ext cx="7781424" cy="630044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7234989" y="770021"/>
            <a:ext cx="2277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956133" y="1042737"/>
            <a:ext cx="351422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3882189" y="1395663"/>
            <a:ext cx="56307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005262" y="1700871"/>
            <a:ext cx="74284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33600" y="2021305"/>
            <a:ext cx="37859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4379495" y="2277979"/>
            <a:ext cx="513347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133600" y="2583186"/>
            <a:ext cx="7379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133600" y="2951747"/>
            <a:ext cx="2518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05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3" y="1439779"/>
            <a:ext cx="11224018" cy="3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1" y="1752097"/>
            <a:ext cx="11541562" cy="27878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12" y="6524625"/>
            <a:ext cx="400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34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8" y="827672"/>
            <a:ext cx="11269274" cy="49474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6577263" y="2213811"/>
            <a:ext cx="478054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593558" y="2662989"/>
            <a:ext cx="10780295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45432" y="3112168"/>
            <a:ext cx="65451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92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85" y="298533"/>
            <a:ext cx="8168029" cy="57493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299284" y="2823411"/>
            <a:ext cx="539014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endCxn id="2" idx="3"/>
          </p:cNvCxnSpPr>
          <p:nvPr/>
        </p:nvCxnSpPr>
        <p:spPr>
          <a:xfrm flipV="1">
            <a:off x="1909011" y="3173204"/>
            <a:ext cx="7968003" cy="19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957137" y="3433011"/>
            <a:ext cx="43341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44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87" y="1314200"/>
            <a:ext cx="9291408" cy="40759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16" y="6088229"/>
            <a:ext cx="3886200" cy="2000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347" y="6537409"/>
            <a:ext cx="625916" cy="32059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7170821" y="2711116"/>
            <a:ext cx="33367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716505" y="3048000"/>
            <a:ext cx="802105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170821" y="4379495"/>
            <a:ext cx="27752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085474" y="4684295"/>
            <a:ext cx="311216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42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9" y="1347036"/>
            <a:ext cx="10805547" cy="340142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411579" y="1796716"/>
            <a:ext cx="2374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090737" y="2646948"/>
            <a:ext cx="1717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68" y="5993481"/>
            <a:ext cx="5800725" cy="400050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7523747" y="3047750"/>
            <a:ext cx="3416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9600" y="3465095"/>
            <a:ext cx="1034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5853" y="3818021"/>
            <a:ext cx="1023486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09600" y="4283242"/>
            <a:ext cx="3208421" cy="87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6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0" y="831867"/>
            <a:ext cx="11232206" cy="36210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68" y="6362508"/>
            <a:ext cx="409575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55" y="4278844"/>
            <a:ext cx="10740025" cy="808578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6181344" y="2578608"/>
            <a:ext cx="5029200" cy="73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39555" y="2944368"/>
            <a:ext cx="6657357" cy="91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954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2" y="1306428"/>
            <a:ext cx="10872981" cy="377891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379621" y="1636295"/>
            <a:ext cx="968943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794084" y="1991229"/>
            <a:ext cx="1171074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149516" y="2454442"/>
            <a:ext cx="4588042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251284" y="4058653"/>
            <a:ext cx="455670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240505" y="4828674"/>
            <a:ext cx="4588042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51284" y="4475747"/>
            <a:ext cx="2278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0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1" y="353427"/>
            <a:ext cx="10182477" cy="560117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946358" y="850232"/>
            <a:ext cx="5390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529263" y="1187116"/>
            <a:ext cx="7202905" cy="64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55032" y="1588167"/>
            <a:ext cx="3465094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331368" y="4716379"/>
            <a:ext cx="6144127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133474" y="5133474"/>
            <a:ext cx="5791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99411" y="5486400"/>
            <a:ext cx="957713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155032" y="5954599"/>
            <a:ext cx="5975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82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3" y="465220"/>
            <a:ext cx="11104603" cy="35132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93" y="6393531"/>
            <a:ext cx="447675" cy="295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11" y="3978441"/>
            <a:ext cx="10663238" cy="86506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176337" y="914400"/>
            <a:ext cx="773229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930442" y="1315453"/>
            <a:ext cx="5727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224211" y="1700463"/>
            <a:ext cx="21392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30442" y="2221830"/>
            <a:ext cx="10315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30442" y="2582779"/>
            <a:ext cx="648101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22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79" y="1166811"/>
            <a:ext cx="10803622" cy="382228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796589" y="2005263"/>
            <a:ext cx="649705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98358" y="2422358"/>
            <a:ext cx="8502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15" y="6435140"/>
            <a:ext cx="2447925" cy="238125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1323473" y="3673642"/>
            <a:ext cx="86868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225340" y="4026568"/>
            <a:ext cx="4619123" cy="4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23473" y="4387515"/>
            <a:ext cx="2558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23473" y="4748463"/>
            <a:ext cx="25587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796589" y="2422358"/>
            <a:ext cx="4796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62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14" y="181476"/>
            <a:ext cx="9804986" cy="60089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491789" y="1780674"/>
            <a:ext cx="6240379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15453" y="2181726"/>
            <a:ext cx="9657347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15453" y="2598821"/>
            <a:ext cx="157212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8775032" y="2999874"/>
            <a:ext cx="208547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315453" y="3352800"/>
            <a:ext cx="941671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167814" y="3753853"/>
            <a:ext cx="8184733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705600" y="5358063"/>
            <a:ext cx="42672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315453" y="5775158"/>
            <a:ext cx="362551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577389" y="6190462"/>
            <a:ext cx="72831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26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40" y="6435140"/>
            <a:ext cx="419100" cy="276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92" y="295525"/>
            <a:ext cx="9561596" cy="47200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25" y="4971423"/>
            <a:ext cx="9168063" cy="753953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267200" y="962526"/>
            <a:ext cx="386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8646695" y="962526"/>
            <a:ext cx="2021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628525" y="1331495"/>
            <a:ext cx="1499686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727158" y="3481137"/>
            <a:ext cx="3079082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0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2" y="1542297"/>
            <a:ext cx="11321947" cy="408848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4491789" y="2406316"/>
            <a:ext cx="72831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62526" y="2855495"/>
            <a:ext cx="7732295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0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6" y="1214186"/>
            <a:ext cx="11943474" cy="338989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839453" y="2646947"/>
            <a:ext cx="9127958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1474" y="3144253"/>
            <a:ext cx="7363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38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4" y="725153"/>
            <a:ext cx="11022304" cy="437623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550695" y="1058779"/>
            <a:ext cx="8791073" cy="48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914400" y="1507958"/>
            <a:ext cx="106680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994611" y="1989221"/>
            <a:ext cx="4732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37184" y="4539916"/>
            <a:ext cx="10845216" cy="128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14400" y="5101389"/>
            <a:ext cx="50211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169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6" y="1207670"/>
            <a:ext cx="11244175" cy="40541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34" y="6524625"/>
            <a:ext cx="428625" cy="3333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304546" y="2646947"/>
            <a:ext cx="4796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26695" y="3080084"/>
            <a:ext cx="10250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98358" y="3545305"/>
            <a:ext cx="8887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7" y="542361"/>
            <a:ext cx="11424421" cy="5200932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2450592" y="3913259"/>
            <a:ext cx="883310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22960" y="4370832"/>
            <a:ext cx="6144768" cy="54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22960" y="4828032"/>
            <a:ext cx="106070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370064" y="4846320"/>
            <a:ext cx="1444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841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2" y="681287"/>
            <a:ext cx="11076214" cy="5286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882063" y="1042737"/>
            <a:ext cx="475204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834189" y="1507958"/>
            <a:ext cx="1058779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34189" y="2021305"/>
            <a:ext cx="7299158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>
            <a:endCxn id="2" idx="3"/>
          </p:cNvCxnSpPr>
          <p:nvPr/>
        </p:nvCxnSpPr>
        <p:spPr>
          <a:xfrm>
            <a:off x="4973053" y="3256547"/>
            <a:ext cx="6661053" cy="67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34189" y="3689684"/>
            <a:ext cx="38019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31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51" y="115907"/>
            <a:ext cx="9818270" cy="638966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422105" y="3465095"/>
            <a:ext cx="245444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620253" y="3818021"/>
            <a:ext cx="67216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04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7" y="388268"/>
            <a:ext cx="11189604" cy="50397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6505575"/>
            <a:ext cx="581025" cy="352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5" y="5059027"/>
            <a:ext cx="10973356" cy="10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8" y="723147"/>
            <a:ext cx="11367210" cy="482742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8117305" y="1540042"/>
            <a:ext cx="3481137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898358" y="1989221"/>
            <a:ext cx="10619874" cy="8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818147" y="2438400"/>
            <a:ext cx="10780295" cy="112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898358" y="2887579"/>
            <a:ext cx="1796716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66" y="6364955"/>
            <a:ext cx="27813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0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2" y="302795"/>
            <a:ext cx="9720668" cy="568091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7074568" y="2566737"/>
            <a:ext cx="35613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331495" y="2919663"/>
            <a:ext cx="9513295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47537" y="3320716"/>
            <a:ext cx="7571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598821" y="3705726"/>
            <a:ext cx="8037095" cy="32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31495" y="4090737"/>
            <a:ext cx="9304421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47537" y="4427621"/>
            <a:ext cx="9288379" cy="962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47537" y="1764632"/>
            <a:ext cx="9288379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347537" y="2165684"/>
            <a:ext cx="8823158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>
            <a:off x="993201" y="4523874"/>
            <a:ext cx="17452" cy="1588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43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79" y="443413"/>
            <a:ext cx="10708828" cy="53798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56" y="6364955"/>
            <a:ext cx="447675" cy="35242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0427369" y="1620253"/>
            <a:ext cx="946484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267326" y="2005263"/>
            <a:ext cx="10106527" cy="64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22947" y="2438400"/>
            <a:ext cx="10082462" cy="61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267326" y="2813135"/>
            <a:ext cx="12512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582526" y="3304674"/>
            <a:ext cx="27913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67326" y="3673642"/>
            <a:ext cx="9938083" cy="3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122947" y="4064419"/>
            <a:ext cx="10250906" cy="80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22947" y="4478819"/>
            <a:ext cx="1395664" cy="15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452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87" y="6303795"/>
            <a:ext cx="419100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72" y="466222"/>
            <a:ext cx="10635665" cy="5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87" y="6303795"/>
            <a:ext cx="419100" cy="314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" y="1800475"/>
            <a:ext cx="11254167" cy="225817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1219200" y="2277979"/>
            <a:ext cx="104594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70021" y="2695074"/>
            <a:ext cx="9946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70021" y="3128211"/>
            <a:ext cx="10908632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70021" y="3589674"/>
            <a:ext cx="10780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70021" y="4058652"/>
            <a:ext cx="9529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0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68" y="6372033"/>
            <a:ext cx="409575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0" y="580263"/>
            <a:ext cx="10691186" cy="533709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010144" y="1389888"/>
            <a:ext cx="2834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157216" y="5120640"/>
            <a:ext cx="5687568" cy="3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22960" y="5486400"/>
            <a:ext cx="10021824" cy="18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822960" y="5917357"/>
            <a:ext cx="3621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77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0</Words>
  <Application>Microsoft Office PowerPoint</Application>
  <PresentationFormat>Panorámica</PresentationFormat>
  <Paragraphs>0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51</cp:revision>
  <dcterms:created xsi:type="dcterms:W3CDTF">2023-10-23T14:18:57Z</dcterms:created>
  <dcterms:modified xsi:type="dcterms:W3CDTF">2023-11-07T04:33:15Z</dcterms:modified>
</cp:coreProperties>
</file>